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3" r:id="rId7"/>
    <p:sldId id="260" r:id="rId8"/>
    <p:sldId id="262" r:id="rId9"/>
    <p:sldId id="261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dirty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dirty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Tecnologia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Kevin </a:t>
            </a:r>
            <a:r>
              <a:rPr lang="en-GB" dirty="0" err="1" smtClean="0"/>
              <a:t>eljarRat</a:t>
            </a:r>
            <a:r>
              <a:rPr lang="en-GB" dirty="0"/>
              <a:t>, </a:t>
            </a:r>
            <a:r>
              <a:rPr lang="en-GB" dirty="0" err="1"/>
              <a:t>eloy</a:t>
            </a:r>
            <a:r>
              <a:rPr lang="en-GB" dirty="0"/>
              <a:t> </a:t>
            </a:r>
            <a:r>
              <a:rPr lang="en-GB" dirty="0" err="1"/>
              <a:t>ros</a:t>
            </a:r>
            <a:r>
              <a:rPr lang="en-GB" dirty="0"/>
              <a:t>, </a:t>
            </a:r>
            <a:r>
              <a:rPr lang="en-GB" dirty="0" err="1"/>
              <a:t>gisela</a:t>
            </a:r>
            <a:r>
              <a:rPr lang="en-GB" dirty="0"/>
              <a:t> </a:t>
            </a:r>
            <a:r>
              <a:rPr lang="en-GB" dirty="0" err="1"/>
              <a:t>barnet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9756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054" y="0"/>
            <a:ext cx="51434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790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ValoraciÓ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</a:t>
            </a:r>
            <a:r>
              <a:rPr lang="es-ES" dirty="0" err="1" smtClean="0"/>
              <a:t>projecte</a:t>
            </a:r>
            <a:r>
              <a:rPr lang="es-ES" dirty="0" smtClean="0"/>
              <a:t> encara no </a:t>
            </a:r>
            <a:r>
              <a:rPr lang="es-ES" dirty="0" err="1" smtClean="0"/>
              <a:t>està</a:t>
            </a:r>
            <a:r>
              <a:rPr lang="es-ES" dirty="0" smtClean="0"/>
              <a:t> </a:t>
            </a:r>
            <a:r>
              <a:rPr lang="es-ES" dirty="0" err="1" smtClean="0"/>
              <a:t>acabat</a:t>
            </a:r>
            <a:r>
              <a:rPr lang="es-ES" dirty="0" smtClean="0"/>
              <a:t>, </a:t>
            </a:r>
            <a:r>
              <a:rPr lang="es-ES" dirty="0" err="1" smtClean="0"/>
              <a:t>fins</a:t>
            </a:r>
            <a:r>
              <a:rPr lang="es-ES" dirty="0" smtClean="0"/>
              <a:t> ara </a:t>
            </a:r>
            <a:r>
              <a:rPr lang="es-ES" dirty="0" err="1" smtClean="0"/>
              <a:t>podeem</a:t>
            </a:r>
            <a:r>
              <a:rPr lang="es-ES" dirty="0" smtClean="0"/>
              <a:t> </a:t>
            </a:r>
            <a:r>
              <a:rPr lang="es-ES" dirty="0" err="1" smtClean="0"/>
              <a:t>dir</a:t>
            </a:r>
            <a:r>
              <a:rPr lang="es-ES" dirty="0" smtClean="0"/>
              <a:t> que va en bon </a:t>
            </a:r>
            <a:r>
              <a:rPr lang="es-ES" dirty="0" err="1" smtClean="0"/>
              <a:t>camí</a:t>
            </a:r>
            <a:r>
              <a:rPr lang="es-ES" dirty="0" smtClean="0"/>
              <a:t> i cada </a:t>
            </a:r>
            <a:r>
              <a:rPr lang="es-ES" dirty="0" err="1" smtClean="0"/>
              <a:t>com</a:t>
            </a:r>
            <a:r>
              <a:rPr lang="es-ES" dirty="0" smtClean="0"/>
              <a:t> queda </a:t>
            </a:r>
            <a:r>
              <a:rPr lang="es-ES" dirty="0" err="1" smtClean="0"/>
              <a:t>menys</a:t>
            </a:r>
            <a:r>
              <a:rPr lang="es-ES" dirty="0" smtClean="0"/>
              <a:t> per acabar-lo.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56839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Index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2473523"/>
            <a:ext cx="10131426" cy="3786487"/>
          </a:xfrm>
        </p:spPr>
        <p:txBody>
          <a:bodyPr>
            <a:normAutofit/>
          </a:bodyPr>
          <a:lstStyle/>
          <a:p>
            <a:r>
              <a:rPr lang="en-GB" sz="3200"/>
              <a:t>Objectiu </a:t>
            </a:r>
          </a:p>
          <a:p>
            <a:r>
              <a:rPr lang="en-GB" sz="3200"/>
              <a:t>Material</a:t>
            </a:r>
          </a:p>
          <a:p>
            <a:r>
              <a:rPr lang="en-GB" sz="3200"/>
              <a:t>Procediment </a:t>
            </a:r>
          </a:p>
          <a:p>
            <a:r>
              <a:rPr lang="en-GB" sz="3200"/>
              <a:t>valoracio</a:t>
            </a:r>
            <a:endParaRPr lang="es-ES" sz="3200"/>
          </a:p>
        </p:txBody>
      </p:sp>
    </p:spTree>
    <p:extLst>
      <p:ext uri="{BB962C8B-B14F-4D97-AF65-F5344CB8AC3E}">
        <p14:creationId xmlns="" xmlns:p14="http://schemas.microsoft.com/office/powerpoint/2010/main" val="13155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err="1"/>
              <a:t>Objectiu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err="1" smtClean="0"/>
              <a:t>L’objectiu</a:t>
            </a:r>
            <a:r>
              <a:rPr lang="es-ES" sz="2400" dirty="0" smtClean="0"/>
              <a:t> </a:t>
            </a:r>
            <a:r>
              <a:rPr lang="es-ES" sz="2400" dirty="0" err="1" smtClean="0"/>
              <a:t>és</a:t>
            </a:r>
            <a:r>
              <a:rPr lang="es-ES" sz="2400" dirty="0" smtClean="0"/>
              <a:t> aplicar </a:t>
            </a:r>
            <a:r>
              <a:rPr lang="es-ES" sz="2400" dirty="0" err="1" smtClean="0"/>
              <a:t>tot</a:t>
            </a:r>
            <a:r>
              <a:rPr lang="es-ES" sz="2400" dirty="0" smtClean="0"/>
              <a:t> el que </a:t>
            </a:r>
            <a:r>
              <a:rPr lang="es-ES" sz="2400" dirty="0" err="1" smtClean="0"/>
              <a:t>hem</a:t>
            </a:r>
            <a:r>
              <a:rPr lang="es-ES" sz="2400" dirty="0" smtClean="0"/>
              <a:t> </a:t>
            </a:r>
            <a:r>
              <a:rPr lang="es-ES" sz="2400" dirty="0" err="1" smtClean="0"/>
              <a:t>après</a:t>
            </a:r>
            <a:r>
              <a:rPr lang="es-ES" sz="2400" dirty="0" smtClean="0"/>
              <a:t> en el tema anterior que </a:t>
            </a:r>
            <a:r>
              <a:rPr lang="es-ES" sz="2400" dirty="0" err="1" smtClean="0"/>
              <a:t>tractava</a:t>
            </a:r>
            <a:r>
              <a:rPr lang="es-ES" sz="2400" dirty="0" smtClean="0"/>
              <a:t> de </a:t>
            </a:r>
            <a:r>
              <a:rPr lang="es-ES" sz="2400" dirty="0" err="1" smtClean="0"/>
              <a:t>mecanismes</a:t>
            </a:r>
            <a:r>
              <a:rPr lang="es-ES" sz="2400" dirty="0" smtClean="0"/>
              <a:t>. La idea </a:t>
            </a:r>
            <a:r>
              <a:rPr lang="es-ES" sz="2400" dirty="0" err="1" smtClean="0"/>
              <a:t>és</a:t>
            </a:r>
            <a:r>
              <a:rPr lang="es-ES" sz="2400" dirty="0" smtClean="0"/>
              <a:t> poder </a:t>
            </a:r>
            <a:r>
              <a:rPr lang="es-ES" sz="2400" dirty="0" err="1" smtClean="0"/>
              <a:t>construïr</a:t>
            </a:r>
            <a:r>
              <a:rPr lang="es-ES" sz="2400" dirty="0" smtClean="0"/>
              <a:t> una </a:t>
            </a:r>
            <a:r>
              <a:rPr lang="es-ES" sz="2400" dirty="0" err="1" smtClean="0"/>
              <a:t>sèrie</a:t>
            </a:r>
            <a:r>
              <a:rPr lang="es-ES" sz="2400" dirty="0" smtClean="0"/>
              <a:t> de </a:t>
            </a:r>
            <a:r>
              <a:rPr lang="es-ES" sz="2400" dirty="0" err="1" smtClean="0"/>
              <a:t>mecanismes</a:t>
            </a:r>
            <a:r>
              <a:rPr lang="es-ES" sz="2400" dirty="0" smtClean="0"/>
              <a:t> </a:t>
            </a:r>
            <a:r>
              <a:rPr lang="es-ES" sz="2400" dirty="0" err="1" smtClean="0"/>
              <a:t>amb</a:t>
            </a:r>
            <a:r>
              <a:rPr lang="es-ES" sz="2400" dirty="0" smtClean="0"/>
              <a:t> </a:t>
            </a:r>
            <a:r>
              <a:rPr lang="es-ES" sz="2400" dirty="0" err="1" smtClean="0"/>
              <a:t>transmisió</a:t>
            </a:r>
            <a:r>
              <a:rPr lang="es-ES" sz="2400" dirty="0" smtClean="0"/>
              <a:t> per </a:t>
            </a:r>
            <a:r>
              <a:rPr lang="es-ES" sz="2400" dirty="0" err="1" smtClean="0"/>
              <a:t>corretja</a:t>
            </a:r>
            <a:r>
              <a:rPr lang="es-ES" sz="2400" dirty="0" smtClean="0"/>
              <a:t> que </a:t>
            </a:r>
            <a:r>
              <a:rPr lang="es-ES" sz="2400" dirty="0" err="1" smtClean="0"/>
              <a:t>facin</a:t>
            </a:r>
            <a:r>
              <a:rPr lang="es-ES" sz="2400" dirty="0" smtClean="0"/>
              <a:t> </a:t>
            </a:r>
            <a:r>
              <a:rPr lang="es-ES" sz="2400" dirty="0" err="1" smtClean="0"/>
              <a:t>moure</a:t>
            </a:r>
            <a:r>
              <a:rPr lang="es-ES" sz="2400" dirty="0" smtClean="0"/>
              <a:t> un </a:t>
            </a:r>
            <a:r>
              <a:rPr lang="es-ES" sz="2400" dirty="0" err="1" smtClean="0"/>
              <a:t>efecte</a:t>
            </a:r>
            <a:r>
              <a:rPr lang="es-ES" sz="2400" dirty="0" smtClean="0"/>
              <a:t> </a:t>
            </a:r>
            <a:r>
              <a:rPr lang="es-ES" sz="2400" dirty="0" err="1" smtClean="0"/>
              <a:t>òptic</a:t>
            </a:r>
            <a:r>
              <a:rPr lang="es-ES" sz="2400" dirty="0" smtClean="0"/>
              <a:t>. </a:t>
            </a:r>
            <a:r>
              <a:rPr lang="es-ES" sz="2400" dirty="0" err="1" smtClean="0"/>
              <a:t>És</a:t>
            </a:r>
            <a:r>
              <a:rPr lang="es-ES" sz="2400" dirty="0" smtClean="0"/>
              <a:t> a </a:t>
            </a:r>
            <a:r>
              <a:rPr lang="es-ES" sz="2400" dirty="0" err="1" smtClean="0"/>
              <a:t>dir</a:t>
            </a:r>
            <a:r>
              <a:rPr lang="es-ES" sz="2400" dirty="0" smtClean="0"/>
              <a:t>, </a:t>
            </a:r>
            <a:r>
              <a:rPr lang="es-ES" sz="2400" dirty="0" err="1" smtClean="0"/>
              <a:t>és</a:t>
            </a:r>
            <a:r>
              <a:rPr lang="es-ES" sz="2400" dirty="0" smtClean="0"/>
              <a:t> la </a:t>
            </a:r>
            <a:r>
              <a:rPr lang="es-ES" sz="2400" dirty="0" err="1" smtClean="0"/>
              <a:t>part</a:t>
            </a:r>
            <a:r>
              <a:rPr lang="es-ES" sz="2400" dirty="0" smtClean="0"/>
              <a:t> </a:t>
            </a:r>
            <a:r>
              <a:rPr lang="es-ES" sz="2400" dirty="0" err="1" smtClean="0"/>
              <a:t>pràctica</a:t>
            </a:r>
            <a:r>
              <a:rPr lang="es-ES" sz="2400" dirty="0" smtClean="0"/>
              <a:t> del tema </a:t>
            </a:r>
            <a:r>
              <a:rPr lang="es-ES" sz="2400" dirty="0" err="1" smtClean="0"/>
              <a:t>passat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29209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None/>
            </a:pPr>
            <a:r>
              <a:rPr lang="es-ES" dirty="0" smtClean="0"/>
              <a:t>      Taula de fusta</a:t>
            </a:r>
            <a:br>
              <a:rPr lang="es-ES" dirty="0" smtClean="0"/>
            </a:br>
            <a:r>
              <a:rPr lang="es-ES" dirty="0" err="1" smtClean="0"/>
              <a:t>Trossos</a:t>
            </a:r>
            <a:r>
              <a:rPr lang="es-ES" dirty="0" smtClean="0"/>
              <a:t> de fusta</a:t>
            </a:r>
            <a:br>
              <a:rPr lang="es-ES" dirty="0" smtClean="0"/>
            </a:br>
            <a:r>
              <a:rPr lang="es-ES" dirty="0" err="1" smtClean="0"/>
              <a:t>Politges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Taladrador</a:t>
            </a:r>
            <a:br>
              <a:rPr lang="es-ES" dirty="0" smtClean="0"/>
            </a:br>
            <a:r>
              <a:rPr lang="es-ES" dirty="0" smtClean="0"/>
              <a:t>Metre</a:t>
            </a:r>
            <a:br>
              <a:rPr lang="es-ES" dirty="0" smtClean="0"/>
            </a:br>
            <a:r>
              <a:rPr lang="es-ES" dirty="0" smtClean="0"/>
              <a:t>Gomes de pollastre</a:t>
            </a:r>
            <a:br>
              <a:rPr lang="es-ES" dirty="0" smtClean="0"/>
            </a:br>
            <a:r>
              <a:rPr lang="es-ES" dirty="0" smtClean="0"/>
              <a:t>Pistola de silicona</a:t>
            </a:r>
            <a:br>
              <a:rPr lang="es-ES" dirty="0" smtClean="0"/>
            </a:br>
            <a:r>
              <a:rPr lang="es-ES" dirty="0" smtClean="0"/>
              <a:t>Sierra     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3758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Procediment</a:t>
            </a:r>
            <a:endParaRPr lang="es-ES"/>
          </a:p>
        </p:txBody>
      </p:sp>
      <p:pic>
        <p:nvPicPr>
          <p:cNvPr id="14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568" y="0"/>
            <a:ext cx="51434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00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930" y="0"/>
            <a:ext cx="5034558" cy="6712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009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03" y="25797"/>
            <a:ext cx="5124151" cy="6832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134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0653" y="0"/>
            <a:ext cx="51434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114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18"/>
          <p:cNvPicPr>
            <a:picLocks noChangeAspect="1"/>
          </p:cNvPicPr>
          <p:nvPr/>
        </p:nvPicPr>
        <p:blipFill rotWithShape="1">
          <a:blip r:embed="rId2"/>
          <a:srcRect t="5896" b="1"/>
          <a:stretch/>
        </p:blipFill>
        <p:spPr>
          <a:xfrm>
            <a:off x="3195305" y="133750"/>
            <a:ext cx="5112415" cy="6414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4527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95</Words>
  <Application>Microsoft Office PowerPoint</Application>
  <PresentationFormat>Personalizado</PresentationFormat>
  <Paragraphs>14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Celestial</vt:lpstr>
      <vt:lpstr>Tecnologia</vt:lpstr>
      <vt:lpstr>Index</vt:lpstr>
      <vt:lpstr>Objectiu</vt:lpstr>
      <vt:lpstr>Materials </vt:lpstr>
      <vt:lpstr>Procediment</vt:lpstr>
      <vt:lpstr>Diapositiva 6</vt:lpstr>
      <vt:lpstr>Diapositiva 7</vt:lpstr>
      <vt:lpstr>Diapositiva 8</vt:lpstr>
      <vt:lpstr>Diapositiva 9</vt:lpstr>
      <vt:lpstr>Diapositiva 10</vt:lpstr>
      <vt:lpstr>ValoraciÓ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</dc:title>
  <dc:creator>Kevin Eljarrat</dc:creator>
  <cp:lastModifiedBy>eloy</cp:lastModifiedBy>
  <cp:revision>4</cp:revision>
  <dcterms:modified xsi:type="dcterms:W3CDTF">2016-03-06T19:20:05Z</dcterms:modified>
</cp:coreProperties>
</file>