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9018BECF-D88D-436D-9A99-807B52D95A91}" type="datetimeFigureOut">
              <a:rPr lang="es-ES" smtClean="0"/>
              <a:t>05/11/2015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7145521B-5965-4CB7-9B9D-D22306C1AA0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92977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ECF-D88D-436D-9A99-807B52D95A91}" type="datetimeFigureOut">
              <a:rPr lang="es-ES" smtClean="0"/>
              <a:t>05/11/2015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521B-5965-4CB7-9B9D-D22306C1AA0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39467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ECF-D88D-436D-9A99-807B52D95A91}" type="datetimeFigureOut">
              <a:rPr lang="es-ES" smtClean="0"/>
              <a:t>05/11/2015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521B-5965-4CB7-9B9D-D22306C1AA0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8392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ECF-D88D-436D-9A99-807B52D95A91}" type="datetimeFigureOut">
              <a:rPr lang="es-ES" smtClean="0"/>
              <a:t>05/11/2015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521B-5965-4CB7-9B9D-D22306C1AA0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1648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ECF-D88D-436D-9A99-807B52D95A91}" type="datetimeFigureOut">
              <a:rPr lang="es-ES" smtClean="0"/>
              <a:t>05/11/2015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521B-5965-4CB7-9B9D-D22306C1AA0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76530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ECF-D88D-436D-9A99-807B52D95A91}" type="datetimeFigureOut">
              <a:rPr lang="es-ES" smtClean="0"/>
              <a:t>05/11/2015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521B-5965-4CB7-9B9D-D22306C1AA0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66927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ECF-D88D-436D-9A99-807B52D95A91}" type="datetimeFigureOut">
              <a:rPr lang="es-ES" smtClean="0"/>
              <a:t>05/11/2015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521B-5965-4CB7-9B9D-D22306C1AA0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37124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ECF-D88D-436D-9A99-807B52D95A91}" type="datetimeFigureOut">
              <a:rPr lang="es-ES" smtClean="0"/>
              <a:t>05/11/2015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521B-5965-4CB7-9B9D-D22306C1AA0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2854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ECF-D88D-436D-9A99-807B52D95A91}" type="datetimeFigureOut">
              <a:rPr lang="es-ES" smtClean="0"/>
              <a:t>05/11/2015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521B-5965-4CB7-9B9D-D22306C1AA0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103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ECF-D88D-436D-9A99-807B52D95A91}" type="datetimeFigureOut">
              <a:rPr lang="es-ES" smtClean="0"/>
              <a:t>05/11/2015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521B-5965-4CB7-9B9D-D22306C1AA0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8509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ECF-D88D-436D-9A99-807B52D95A91}" type="datetimeFigureOut">
              <a:rPr lang="es-ES" smtClean="0"/>
              <a:t>05/11/2015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521B-5965-4CB7-9B9D-D22306C1AA0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80479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ECF-D88D-436D-9A99-807B52D95A91}" type="datetimeFigureOut">
              <a:rPr lang="es-ES" smtClean="0"/>
              <a:t>05/11/2015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521B-5965-4CB7-9B9D-D22306C1AA0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483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ECF-D88D-436D-9A99-807B52D95A91}" type="datetimeFigureOut">
              <a:rPr lang="es-ES" smtClean="0"/>
              <a:t>05/11/2015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521B-5965-4CB7-9B9D-D22306C1AA0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74738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ECF-D88D-436D-9A99-807B52D95A91}" type="datetimeFigureOut">
              <a:rPr lang="es-ES" smtClean="0"/>
              <a:t>05/11/2015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521B-5965-4CB7-9B9D-D22306C1AA0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04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ECF-D88D-436D-9A99-807B52D95A91}" type="datetimeFigureOut">
              <a:rPr lang="es-ES" smtClean="0"/>
              <a:t>05/11/2015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521B-5965-4CB7-9B9D-D22306C1AA0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564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ECF-D88D-436D-9A99-807B52D95A91}" type="datetimeFigureOut">
              <a:rPr lang="es-ES" smtClean="0"/>
              <a:t>05/11/2015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521B-5965-4CB7-9B9D-D22306C1AA0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6602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8BECF-D88D-436D-9A99-807B52D95A91}" type="datetimeFigureOut">
              <a:rPr lang="es-ES" smtClean="0"/>
              <a:t>05/11/2015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5521B-5965-4CB7-9B9D-D22306C1AA0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2343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018BECF-D88D-436D-9A99-807B52D95A91}" type="datetimeFigureOut">
              <a:rPr lang="es-ES" smtClean="0"/>
              <a:t>05/11/2015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145521B-5965-4CB7-9B9D-D22306C1AA02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171380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83704" y="1350492"/>
            <a:ext cx="7197726" cy="2421464"/>
          </a:xfrm>
        </p:spPr>
        <p:txBody>
          <a:bodyPr/>
          <a:lstStyle/>
          <a:p>
            <a:pPr algn="ctr"/>
            <a:r>
              <a:rPr lang="es-ES" dirty="0" smtClean="0"/>
              <a:t>PROJECTE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02805" y="5452872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es-ES" sz="2000" dirty="0" smtClean="0"/>
              <a:t>Luana, Ona, Gisela i Eloy</a:t>
            </a:r>
          </a:p>
          <a:p>
            <a:pPr algn="r"/>
            <a:r>
              <a:rPr lang="es-ES" sz="2000" dirty="0" smtClean="0"/>
              <a:t>Tecnologia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66171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 smtClean="0">
                <a:latin typeface="+mn-lt"/>
              </a:rPr>
              <a:t>INDEX</a:t>
            </a:r>
            <a:endParaRPr lang="es-ES" sz="3200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 smtClean="0"/>
              <a:t>Estudi preliminar</a:t>
            </a:r>
          </a:p>
          <a:p>
            <a:r>
              <a:rPr lang="es-ES" sz="2000" dirty="0" smtClean="0"/>
              <a:t>Avantprojecte</a:t>
            </a:r>
          </a:p>
          <a:p>
            <a:r>
              <a:rPr lang="es-ES" sz="2000" dirty="0" smtClean="0"/>
              <a:t>Pluja d’idees</a:t>
            </a:r>
          </a:p>
          <a:p>
            <a:r>
              <a:rPr lang="es-ES" sz="2000" dirty="0" smtClean="0"/>
              <a:t>Seguretat i salut</a:t>
            </a:r>
          </a:p>
          <a:p>
            <a:r>
              <a:rPr lang="es-ES" sz="2000" dirty="0" smtClean="0"/>
              <a:t>Pressupost</a:t>
            </a:r>
          </a:p>
          <a:p>
            <a:r>
              <a:rPr lang="es-ES" sz="2000" dirty="0" smtClean="0"/>
              <a:t>Plànols</a:t>
            </a:r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21773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 smtClean="0"/>
              <a:t>ESTUDI PRELIMINAR</a:t>
            </a:r>
            <a:endParaRPr lang="es-ES" sz="3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864296" y="1979112"/>
            <a:ext cx="1065964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a-ES" sz="2000" dirty="0"/>
              <a:t>El problema és que quan estàs en un restaurant o espai públic i tens necessitat d’anar al lavabo et trobes que el pany de la porta és molt brut i fa nosa tocar-lo. Per això hem pensat que d’alguna manera hem d’aconseguir obrir la porta sense haver d’embrutar-nos. </a:t>
            </a:r>
            <a:endParaRPr lang="es-ES" sz="20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361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 smtClean="0"/>
              <a:t>AVANTPROJECTE</a:t>
            </a:r>
            <a:endParaRPr lang="es-ES" sz="3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889348" y="2041742"/>
            <a:ext cx="1075985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a-ES" sz="2000" dirty="0"/>
              <a:t>Actualment el problema no té una solució clara, per tant es podria dir que és un invent nou, una nova idea sense solució actualment. </a:t>
            </a:r>
            <a:endParaRPr lang="es-ES" sz="20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9467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 smtClean="0"/>
              <a:t>PLUJA D’IDEES</a:t>
            </a:r>
            <a:endParaRPr lang="es-ES" sz="3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814192" y="1941534"/>
            <a:ext cx="1075985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a-ES" sz="2000" dirty="0"/>
              <a:t>Havíem pensat a posar un rotllo de paper perquè cada persona que entrés netegi el pany. També se’ns havia ocorregut posar un sensor de moviment per obrir la porta, però s’accionaria sense voler i la gent no tindria intimitat. A més podríem posar una cortina, però la gent s’eixugaria i no és gens higiènic. Però la idea definitiva, és obrir la porta amb un botó que es situaria just al davant de la porta, així no t'embrutaries les mans</a:t>
            </a:r>
            <a:r>
              <a:rPr lang="ca-ES" sz="2000" dirty="0" smtClean="0"/>
              <a:t>.</a:t>
            </a:r>
            <a:endParaRPr lang="es-ES" sz="2000" dirty="0"/>
          </a:p>
          <a:p>
            <a:endParaRPr lang="es-E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835" y="3601329"/>
            <a:ext cx="2141805" cy="2855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768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 smtClean="0"/>
              <a:t>SEGURETAT I SALUT</a:t>
            </a:r>
            <a:endParaRPr lang="es-ES" sz="3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826718" y="2029216"/>
            <a:ext cx="1075985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dirty="0"/>
              <a:t>L’objecte i el sistema són segurs, no tenen ningun risc per a la salut. es necessiten professionals per instal·lar-ho i han de portar una protecció a la cara per dur a terme el tall del metall, i guants en tot moment.</a:t>
            </a:r>
            <a:endParaRPr lang="es-ES" sz="2000" dirty="0"/>
          </a:p>
          <a:p>
            <a:endParaRPr lang="es-ES" dirty="0"/>
          </a:p>
        </p:txBody>
      </p:sp>
      <p:pic>
        <p:nvPicPr>
          <p:cNvPr id="1028" name="Picture 4" descr="https://encrypted-tbn0.gstatic.com/images?q=tbn:ANd9GcS3u3i2Gwbhhg4XfJHmiD8nuGtaKLpdPuNMHTAXiQUF6zyQkOdDKtvCdi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160" y="3321878"/>
            <a:ext cx="4085228" cy="2295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42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 smtClean="0"/>
              <a:t>PRESSUPOST </a:t>
            </a:r>
            <a:endParaRPr lang="es-ES" sz="3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826718" y="2016690"/>
            <a:ext cx="106972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a-ES" sz="2000" dirty="0"/>
              <a:t>El material i la fabricació costa 20 euros i la instal·lació 15, amb un total de 35 euros. Per ser un sistema d’obertura de portes és una mica car, però ho compensa per l’efectivitat que </a:t>
            </a:r>
            <a:r>
              <a:rPr lang="ca-ES" sz="2000" dirty="0" smtClean="0"/>
              <a:t>presenta.</a:t>
            </a:r>
            <a:endParaRPr lang="es-E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055" y="3098848"/>
            <a:ext cx="3810528" cy="231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630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 smtClean="0"/>
              <a:t>PLÀNOLS</a:t>
            </a:r>
            <a:endParaRPr lang="es-ES" sz="3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801666" y="2154477"/>
            <a:ext cx="1059701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a-ES" sz="2000" dirty="0"/>
              <a:t>El sistema és que quan algú posa pes sobre la palanca, aquesta pressiona el botó que quan es mou fa que la porta s’obri.</a:t>
            </a:r>
            <a:endParaRPr lang="es-ES" sz="2000" dirty="0"/>
          </a:p>
          <a:p>
            <a:endParaRPr lang="es-ES" dirty="0"/>
          </a:p>
        </p:txBody>
      </p:sp>
      <p:pic>
        <p:nvPicPr>
          <p:cNvPr id="5" name="4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826211"/>
            <a:ext cx="4033381" cy="3223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60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dirty="0" smtClean="0">
                <a:latin typeface="+mn-lt"/>
              </a:rPr>
              <a:t>Aquest es el nostre projecte, espero que us agi semblat interesant.</a:t>
            </a:r>
            <a:endParaRPr lang="es-E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579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22</TotalTime>
  <Words>318</Words>
  <Application>Microsoft Office PowerPoint</Application>
  <PresentationFormat>Panorámica</PresentationFormat>
  <Paragraphs>23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Celestial</vt:lpstr>
      <vt:lpstr>PROJECTE</vt:lpstr>
      <vt:lpstr>INDEX</vt:lpstr>
      <vt:lpstr>ESTUDI PRELIMINAR</vt:lpstr>
      <vt:lpstr>AVANTPROJECTE</vt:lpstr>
      <vt:lpstr>PLUJA D’IDEES</vt:lpstr>
      <vt:lpstr>SEGURETAT I SALUT</vt:lpstr>
      <vt:lpstr>PRESSUPOST </vt:lpstr>
      <vt:lpstr>PLÀNOLS</vt:lpstr>
      <vt:lpstr>Aquest es el nostre projecte, espero que us agi semblat interesant.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alumnos</dc:creator>
  <cp:lastModifiedBy>Eloy Ros Fernández</cp:lastModifiedBy>
  <cp:revision>11</cp:revision>
  <dcterms:created xsi:type="dcterms:W3CDTF">2015-11-03T13:53:11Z</dcterms:created>
  <dcterms:modified xsi:type="dcterms:W3CDTF">2015-11-05T20:19:36Z</dcterms:modified>
</cp:coreProperties>
</file>